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7010400" cy="9296400"/>
  <p:embeddedFontLst>
    <p:embeddedFont>
      <p:font typeface="Century Gothic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6" roundtripDataSignature="AMtx7mjif43ptL7euAmS/kqoC1L2a8UP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CenturyGothic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CenturyGothic-italic.fntdata"/><Relationship Id="rId21" Type="http://schemas.openxmlformats.org/officeDocument/2006/relationships/slide" Target="slides/slide16.xml"/><Relationship Id="rId43" Type="http://schemas.openxmlformats.org/officeDocument/2006/relationships/font" Target="fonts/CenturyGothic-bold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CAT’s and Maddie’s Fund logo and replace with your own. You’re also welcome to change to your organization’s branding guidelines. 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p1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 sample of a foster plea we would send out via the Google group. Please replace with an example from your organization. </a:t>
            </a:r>
            <a:endParaRPr/>
          </a:p>
        </p:txBody>
      </p:sp>
      <p:sp>
        <p:nvSpPr>
          <p:cNvPr id="234" name="Google Shape;234;p14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5" name="Google Shape;265;p1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7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6" name="Google Shape;276;p1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8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6" name="Google Shape;286;p1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7" name="Google Shape;297;p2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0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8" name="Google Shape;308;p2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1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8" name="Google Shape;318;p2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Replace with a medical record from your shelter </a:t>
            </a:r>
            <a:endParaRPr/>
          </a:p>
        </p:txBody>
      </p:sp>
      <p:sp>
        <p:nvSpPr>
          <p:cNvPr id="319" name="Google Shape;319;p22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0" name="Google Shape;330;p2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331" name="Google Shape;331;p23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1" name="Google Shape;341;p2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4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2" name="Google Shape;352;p2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53" name="Google Shape;353;p25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2" name="Google Shape;362;p2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63" name="Google Shape;363;p26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3" name="Google Shape;373;p2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 your organization’s name. </a:t>
            </a:r>
            <a:endParaRPr/>
          </a:p>
        </p:txBody>
      </p:sp>
      <p:sp>
        <p:nvSpPr>
          <p:cNvPr id="374" name="Google Shape;374;p27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4" name="Google Shape;384;p2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8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6" name="Google Shape;396;p2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9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6" name="Google Shape;406;p3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0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6" name="Google Shape;416;p3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Replace with relevant information regarding your organization’s offsite opportunities</a:t>
            </a:r>
            <a:endParaRPr/>
          </a:p>
        </p:txBody>
      </p:sp>
      <p:sp>
        <p:nvSpPr>
          <p:cNvPr id="417" name="Google Shape;417;p31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7" name="Google Shape;427;p3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2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9" name="Google Shape;439;p3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3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0" name="Google Shape;450;p3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4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3" name="Google Shape;463;p3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5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3" name="Google Shape;473;p3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6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4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3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3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jpg"/><Relationship Id="rId4" Type="http://schemas.openxmlformats.org/officeDocument/2006/relationships/image" Target="../media/image32.jpg"/><Relationship Id="rId5" Type="http://schemas.openxmlformats.org/officeDocument/2006/relationships/image" Target="../media/image40.jpg"/><Relationship Id="rId6" Type="http://schemas.openxmlformats.org/officeDocument/2006/relationships/image" Target="../media/image5.jpg"/><Relationship Id="rId7" Type="http://schemas.openxmlformats.org/officeDocument/2006/relationships/image" Target="../media/image1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34.jpg"/><Relationship Id="rId6" Type="http://schemas.openxmlformats.org/officeDocument/2006/relationships/image" Target="../media/image31.jpg"/><Relationship Id="rId7" Type="http://schemas.openxmlformats.org/officeDocument/2006/relationships/image" Target="../media/image3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4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5.jpg"/><Relationship Id="rId5" Type="http://schemas.openxmlformats.org/officeDocument/2006/relationships/image" Target="../media/image2.jpg"/><Relationship Id="rId6" Type="http://schemas.openxmlformats.org/officeDocument/2006/relationships/image" Target="../media/image10.jpg"/><Relationship Id="rId7" Type="http://schemas.openxmlformats.org/officeDocument/2006/relationships/image" Target="../media/image7.jpg"/><Relationship Id="rId8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152400" y="152400"/>
            <a:ext cx="8763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500">
                <a:solidFill>
                  <a:srgbClr val="FF9933"/>
                </a:solidFill>
                <a:latin typeface="Georgia"/>
                <a:ea typeface="Georgia"/>
                <a:cs typeface="Georgia"/>
                <a:sym typeface="Georgia"/>
              </a:rPr>
              <a:t>More Than Just Playing with Kittens</a:t>
            </a:r>
            <a:br>
              <a:rPr lang="en-US" sz="3500">
                <a:latin typeface="Georgia"/>
                <a:ea typeface="Georgia"/>
                <a:cs typeface="Georgia"/>
                <a:sym typeface="Georgia"/>
              </a:rPr>
            </a:br>
            <a:r>
              <a:rPr lang="en-US" sz="3500">
                <a:latin typeface="Georgia"/>
                <a:ea typeface="Georgia"/>
                <a:cs typeface="Georgia"/>
                <a:sym typeface="Georgia"/>
              </a:rPr>
              <a:t>Foster Training</a:t>
            </a:r>
            <a:endParaRPr sz="3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0" name="Google Shape;90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681" y="1828800"/>
            <a:ext cx="4770438" cy="35782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Housing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3" name="Google Shape;19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438400"/>
            <a:ext cx="4027516" cy="227353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94" name="Google Shape;194;p10"/>
          <p:cNvSpPr txBox="1"/>
          <p:nvPr>
            <p:ph idx="2" type="body"/>
          </p:nvPr>
        </p:nvSpPr>
        <p:spPr>
          <a:xfrm>
            <a:off x="5181600" y="1600200"/>
            <a:ext cx="3505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Places TO use: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Spare bedroom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Bathroom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Den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Places NOT to use: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Garage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Office that is in use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Occupied bedroom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Laundry room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Kitty-Proofing Your Home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4" name="Google Shape;204;p11"/>
          <p:cNvSpPr txBox="1"/>
          <p:nvPr>
            <p:ph idx="1" type="body"/>
          </p:nvPr>
        </p:nvSpPr>
        <p:spPr>
          <a:xfrm>
            <a:off x="4265613" y="1600200"/>
            <a:ext cx="4419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Empty room to start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Only items for kittens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Foster baby bag in separate room away from kittens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Cover electrical cords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Don’t use good linens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 b="0" l="13132" r="11430" t="0"/>
          <a:stretch/>
        </p:blipFill>
        <p:spPr>
          <a:xfrm>
            <a:off x="685800" y="1828800"/>
            <a:ext cx="3276600" cy="2895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Litter Boxes</a:t>
            </a:r>
            <a:br>
              <a:rPr lang="en-US">
                <a:latin typeface="Georgia"/>
                <a:ea typeface="Georgia"/>
                <a:cs typeface="Georgia"/>
                <a:sym typeface="Georgia"/>
              </a:rPr>
            </a:br>
            <a:endParaRPr sz="2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1524000"/>
            <a:ext cx="451485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2"/>
          <p:cNvSpPr txBox="1"/>
          <p:nvPr/>
        </p:nvSpPr>
        <p:spPr>
          <a:xfrm>
            <a:off x="609600" y="1524000"/>
            <a:ext cx="4038600" cy="3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The more the merrier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Big one for mom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Little ones/low-sided for kittens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Baking pans/cookie sheets/Dollar Stores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Cardboard boxes from wet food</a:t>
            </a:r>
            <a:endParaRPr/>
          </a:p>
          <a:p>
            <a:pPr indent="-146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Expenses/Donations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6" name="Google Shape;226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Litter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Litter box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Toys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Scratchers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Mileage to/from shelter and adoption events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may contain: cat and table" id="230" name="Google Shape;23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2017254"/>
            <a:ext cx="3726958" cy="279522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Google Group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876300" y="1676400"/>
            <a:ext cx="7391400" cy="397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</a:rPr>
              <a:t>We have the following groups coming from Washington County on Thursday:</a:t>
            </a:r>
            <a:endParaRPr sz="2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368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One 12-week old kitten – scared and hissing (socialization class required)</a:t>
            </a:r>
            <a:endParaRPr sz="2800"/>
          </a:p>
          <a:p>
            <a:pPr indent="-368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Two 6-week old kittens – happy and healthy</a:t>
            </a:r>
            <a:endParaRPr sz="2800"/>
          </a:p>
          <a:p>
            <a:pPr indent="-368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Four 3-week old kittens – needing bottle feeding (bottle baby class required)</a:t>
            </a:r>
            <a:endParaRPr sz="2800"/>
          </a:p>
        </p:txBody>
      </p:sp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Google Shares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7" name="Google Shape;247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Calendar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Folder “Foster Parents”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Photos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Preventative Care/Medications Form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48" name="Google Shape;24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808139"/>
            <a:ext cx="3028914" cy="300241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50" name="Google Shape;2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Bringing Them Home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8" name="Google Shape;258;p16"/>
          <p:cNvSpPr txBox="1"/>
          <p:nvPr>
            <p:ph idx="1" type="body"/>
          </p:nvPr>
        </p:nvSpPr>
        <p:spPr>
          <a:xfrm>
            <a:off x="468313" y="1676400"/>
            <a:ext cx="4953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Foster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bag full of supplies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Carrier with your kittens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Sign the Foster Agreement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Medical records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Anything else needed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Introductions with kids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6"/>
          <p:cNvPicPr preferRelativeResize="0"/>
          <p:nvPr/>
        </p:nvPicPr>
        <p:blipFill rotWithShape="1">
          <a:blip r:embed="rId3">
            <a:alphaModFix/>
          </a:blip>
          <a:srcRect b="0" l="23531" r="0" t="0"/>
          <a:stretch/>
        </p:blipFill>
        <p:spPr>
          <a:xfrm>
            <a:off x="5431704" y="2209800"/>
            <a:ext cx="2971800" cy="25908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60" name="Google Shape;26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Naming the Kittens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9" name="Google Shape;26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418" y="1943099"/>
            <a:ext cx="4940300" cy="330676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70" name="Google Shape;270;p17"/>
          <p:cNvSpPr txBox="1"/>
          <p:nvPr>
            <p:ph idx="2" type="body"/>
          </p:nvPr>
        </p:nvSpPr>
        <p:spPr>
          <a:xfrm>
            <a:off x="5562600" y="1447800"/>
            <a:ext cx="31242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Orphans will already be named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Cannot change orphans’ names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Kittens with a mom cat you will get to name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Cannot change mom cat’s name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Maternity Guidelines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one minute old" id="280" name="Google Shape;2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788" y="1295400"/>
            <a:ext cx="6856412" cy="457676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81" name="Google Shape;28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Socializing Kittens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0" name="Google Shape;29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133600"/>
            <a:ext cx="3119967" cy="233997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91" name="Google Shape;291;p19"/>
          <p:cNvSpPr txBox="1"/>
          <p:nvPr/>
        </p:nvSpPr>
        <p:spPr>
          <a:xfrm>
            <a:off x="609600" y="1423224"/>
            <a:ext cx="44196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Hands are not toys! Redirect to appropriate toys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Expose to household noises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Meet lots of different people (and children!)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Handle them daily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Our foster program is known for making great cats!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Welcome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295400"/>
            <a:ext cx="6761163" cy="452596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Food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1" name="Google Shape;30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331" l="0" r="0" t="10806"/>
          <a:stretch/>
        </p:blipFill>
        <p:spPr>
          <a:xfrm>
            <a:off x="457200" y="2357006"/>
            <a:ext cx="3981800" cy="235426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02" name="Google Shape;302;p20"/>
          <p:cNvSpPr txBox="1"/>
          <p:nvPr>
            <p:ph idx="2" type="body"/>
          </p:nvPr>
        </p:nvSpPr>
        <p:spPr>
          <a:xfrm>
            <a:off x="4660900" y="1777775"/>
            <a:ext cx="4495800" cy="411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High quality food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Small amount wet 3x per day -&gt; 2x per day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Dry always available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Always lots of fresh water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Watch to make sure everyone is eating!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Supplemental (syringe) feeding if needed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303" name="Google Shape;30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 Bag Supplies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2" name="Google Shape;3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5" name="Google Shape;31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2988" y="1417638"/>
            <a:ext cx="4698023" cy="4267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"/>
          <p:cNvSpPr txBox="1"/>
          <p:nvPr>
            <p:ph type="title"/>
          </p:nvPr>
        </p:nvSpPr>
        <p:spPr>
          <a:xfrm>
            <a:off x="4600575" y="274638"/>
            <a:ext cx="4238625" cy="2163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latin typeface="Georgia"/>
                <a:ea typeface="Georgia"/>
                <a:cs typeface="Georgia"/>
                <a:sym typeface="Georgia"/>
              </a:rPr>
            </a:br>
            <a:r>
              <a:rPr lang="en-US">
                <a:latin typeface="Georgia"/>
                <a:ea typeface="Georgia"/>
                <a:cs typeface="Georgia"/>
                <a:sym typeface="Georgia"/>
              </a:rPr>
              <a:t>Medical Records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2" name="Google Shape;3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5" name="Google Shape;32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104035"/>
            <a:ext cx="3225893" cy="613960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2"/>
          <p:cNvSpPr/>
          <p:nvPr/>
        </p:nvSpPr>
        <p:spPr>
          <a:xfrm>
            <a:off x="1506560" y="609600"/>
            <a:ext cx="609600" cy="22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495300" y="5042694"/>
            <a:ext cx="1981200" cy="83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Kitten Development &amp; </a:t>
            </a:r>
            <a:br>
              <a:rPr lang="en-US">
                <a:latin typeface="Georgia"/>
                <a:ea typeface="Georgia"/>
                <a:cs typeface="Georgia"/>
                <a:sym typeface="Georgia"/>
              </a:rPr>
            </a:br>
            <a:r>
              <a:rPr lang="en-US">
                <a:latin typeface="Georgia"/>
                <a:ea typeface="Georgia"/>
                <a:cs typeface="Georgia"/>
                <a:sym typeface="Georgia"/>
              </a:rPr>
              <a:t>Vaccine Schedule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4" name="Google Shape;334;p23"/>
          <p:cNvSpPr txBox="1"/>
          <p:nvPr/>
        </p:nvSpPr>
        <p:spPr>
          <a:xfrm>
            <a:off x="1333500" y="4648200"/>
            <a:ext cx="6400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FVRCP – Feline Viral Rhinotracheitis, Calicivirus, and Panleukopenia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Strongid – Roundworm dewormer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335" name="Google Shape;3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8" name="Google Shape;338;p2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73062" l="0" r="34274" t="0"/>
          <a:stretch/>
        </p:blipFill>
        <p:spPr>
          <a:xfrm>
            <a:off x="911139" y="2052710"/>
            <a:ext cx="7245522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Health Concerns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5" name="Google Shape;345;p24"/>
          <p:cNvSpPr txBox="1"/>
          <p:nvPr>
            <p:ph idx="1" type="body"/>
          </p:nvPr>
        </p:nvSpPr>
        <p:spPr>
          <a:xfrm>
            <a:off x="457200" y="1600200"/>
            <a:ext cx="4267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Discharge from eyes or nose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Coughing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Diarrhea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Vomiting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Straining to urinate or defecate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Bleeding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Lethargy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Fever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Paralysis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Extreme change in attitude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 eating/drinking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Temperature too low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Temperature too high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Fur loss/scabs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 gaining weight or reaching milestones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Kristi\Pictures\CAT\Debbie Brusius photos\Cat Adoption Team from Debbie Brusius\Foster Program\Debbies suggested foster information\Images for the mentor book\IMGP9747_edited-1.JPG" id="346" name="Google Shape;3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2133600"/>
            <a:ext cx="3810000" cy="28511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347" name="Google Shape;34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Common Ailments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6" name="Google Shape;356;p25"/>
          <p:cNvSpPr txBox="1"/>
          <p:nvPr>
            <p:ph idx="1" type="body"/>
          </p:nvPr>
        </p:nvSpPr>
        <p:spPr>
          <a:xfrm>
            <a:off x="609600" y="1417638"/>
            <a:ext cx="8001000" cy="42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Expect to see at least one of these while fostering. If you don’t, you are one of the lucky ones!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Diarrhea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Upper Respiratory Infection (kitty cold)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Conjunctivitis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Vomiting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Dehydration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57" name="Google Shape;35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Diarrhea Protocol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6" name="Google Shape;366;p26"/>
          <p:cNvPicPr preferRelativeResize="0"/>
          <p:nvPr/>
        </p:nvPicPr>
        <p:blipFill rotWithShape="1">
          <a:blip r:embed="rId3">
            <a:alphaModFix/>
          </a:blip>
          <a:srcRect b="0" l="13620" r="0" t="0"/>
          <a:stretch/>
        </p:blipFill>
        <p:spPr>
          <a:xfrm>
            <a:off x="5257800" y="1828800"/>
            <a:ext cx="3441700" cy="26670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367" name="Google Shape;367;p26"/>
          <p:cNvSpPr txBox="1"/>
          <p:nvPr/>
        </p:nvSpPr>
        <p:spPr>
          <a:xfrm>
            <a:off x="457200" y="1779855"/>
            <a:ext cx="4648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Alert your mentor - may need fluids if dehydrated</a:t>
            </a:r>
            <a:endParaRPr sz="24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Fortiflora</a:t>
            </a:r>
            <a:endParaRPr sz="24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Consistent diet</a:t>
            </a:r>
            <a:endParaRPr sz="24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Canned pumpkin</a:t>
            </a:r>
            <a:endParaRPr sz="24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Medication from the shelter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Fecal sample</a:t>
            </a:r>
            <a:endParaRPr sz="2400">
              <a:solidFill>
                <a:schemeClr val="dk1"/>
              </a:solidFill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**Vet appointment if severe**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368" name="Google Shape;36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General and </a:t>
            </a:r>
            <a:br>
              <a:rPr lang="en-US">
                <a:latin typeface="Georgia"/>
                <a:ea typeface="Georgia"/>
                <a:cs typeface="Georgia"/>
                <a:sym typeface="Georgia"/>
              </a:rPr>
            </a:br>
            <a:r>
              <a:rPr lang="en-US">
                <a:latin typeface="Georgia"/>
                <a:ea typeface="Georgia"/>
                <a:cs typeface="Georgia"/>
                <a:sym typeface="Georgia"/>
              </a:rPr>
              <a:t>Emergency Care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77" name="Google Shape;37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" y="1981200"/>
            <a:ext cx="4038600" cy="306863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8" name="Google Shape;378;p27"/>
          <p:cNvSpPr txBox="1"/>
          <p:nvPr>
            <p:ph idx="2" type="body"/>
          </p:nvPr>
        </p:nvSpPr>
        <p:spPr>
          <a:xfrm>
            <a:off x="4648200" y="1812925"/>
            <a:ext cx="4267200" cy="423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lang="en-US" sz="2300">
                <a:latin typeface="Arial"/>
                <a:ea typeface="Arial"/>
                <a:cs typeface="Arial"/>
                <a:sym typeface="Arial"/>
              </a:rPr>
              <a:t>Your organization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will cover all medical expenses done at the shelter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lang="en-US" sz="2300">
                <a:latin typeface="Arial"/>
                <a:ea typeface="Arial"/>
                <a:cs typeface="Arial"/>
                <a:sym typeface="Arial"/>
              </a:rPr>
              <a:t>Your organization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 must approve outside expenses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Foster parents cannot seek medical care on their own without the consent of the shelter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Adoption Process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28"/>
          <p:cNvSpPr txBox="1"/>
          <p:nvPr>
            <p:ph idx="1" type="body"/>
          </p:nvPr>
        </p:nvSpPr>
        <p:spPr>
          <a:xfrm>
            <a:off x="457200" y="1951038"/>
            <a:ext cx="4038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Pre-Adoption vs. adoption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Foster parents can adopt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 holds in foster care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11320" t="0"/>
          <a:stretch/>
        </p:blipFill>
        <p:spPr>
          <a:xfrm>
            <a:off x="4419600" y="1905000"/>
            <a:ext cx="4191000" cy="31416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0" name="Google Shape;390;p28"/>
          <p:cNvSpPr txBox="1"/>
          <p:nvPr/>
        </p:nvSpPr>
        <p:spPr>
          <a:xfrm>
            <a:off x="152400" y="5348288"/>
            <a:ext cx="8839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Kittens do not go home until they are altered – no exceptions!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A Free Kitty is NEVER Free!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0" name="Google Shape;4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3" name="Google Shape;403;p29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528" y="1417638"/>
            <a:ext cx="6788944" cy="45259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152400" y="-381000"/>
            <a:ext cx="8809038" cy="29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Georgia"/>
                <a:ea typeface="Georgia"/>
                <a:cs typeface="Georgia"/>
                <a:sym typeface="Georgia"/>
              </a:rPr>
              <a:t>Thank You for Opening Your Heart and Your Home.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3" name="Google Shape;113;p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8803" y="2362200"/>
            <a:ext cx="4856232" cy="32385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0"/>
          <p:cNvSpPr txBox="1"/>
          <p:nvPr>
            <p:ph type="title"/>
          </p:nvPr>
        </p:nvSpPr>
        <p:spPr>
          <a:xfrm>
            <a:off x="838200" y="315913"/>
            <a:ext cx="7086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eorgia"/>
                <a:ea typeface="Georgia"/>
                <a:cs typeface="Georgia"/>
                <a:sym typeface="Georgia"/>
              </a:rPr>
              <a:t>Kitten List</a:t>
            </a:r>
            <a:endParaRPr sz="4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10" name="Google Shape;4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13" name="Google Shape;413;p30"/>
          <p:cNvPicPr preferRelativeResize="0"/>
          <p:nvPr/>
        </p:nvPicPr>
        <p:blipFill rotWithShape="1">
          <a:blip r:embed="rId5">
            <a:alphaModFix/>
          </a:blip>
          <a:srcRect b="0" l="0" r="0" t="1557"/>
          <a:stretch/>
        </p:blipFill>
        <p:spPr>
          <a:xfrm>
            <a:off x="533400" y="1142999"/>
            <a:ext cx="7910513" cy="4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"/>
          <p:cNvSpPr txBox="1"/>
          <p:nvPr>
            <p:ph type="title"/>
          </p:nvPr>
        </p:nvSpPr>
        <p:spPr>
          <a:xfrm>
            <a:off x="1981200" y="163513"/>
            <a:ext cx="52863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Get Your Kittens Seen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0" name="Google Shape;420;p31"/>
          <p:cNvSpPr txBox="1"/>
          <p:nvPr>
            <p:ph idx="2" type="body"/>
          </p:nvPr>
        </p:nvSpPr>
        <p:spPr>
          <a:xfrm>
            <a:off x="4648200" y="1676400"/>
            <a:ext cx="4038600" cy="4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Petco, Petsmart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Opportunities are limited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Look for announcements in your email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Kitten Palooza in June!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21" name="Google Shape;42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23" name="Google Shape;42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38150" y="2357005"/>
            <a:ext cx="4229100" cy="28194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Petfinder – 6 weeks and older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31" name="Google Shape;431;p3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107" y="1441711"/>
            <a:ext cx="3886200" cy="452385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Users\owner\Pictures\Cat Adoption Team Pictures\Kitten picture 2.jpg" id="432" name="Google Shape;432;p32"/>
          <p:cNvPicPr preferRelativeResize="0"/>
          <p:nvPr/>
        </p:nvPicPr>
        <p:blipFill rotWithShape="1">
          <a:blip r:embed="rId4">
            <a:alphaModFix/>
          </a:blip>
          <a:srcRect b="0" l="3418" r="0" t="7478"/>
          <a:stretch/>
        </p:blipFill>
        <p:spPr>
          <a:xfrm>
            <a:off x="5383213" y="3886200"/>
            <a:ext cx="2989262" cy="214153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33" name="Google Shape;433;p32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3213" y="1417638"/>
            <a:ext cx="2987675" cy="2286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34" name="Google Shape;43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Returning Kittens for </a:t>
            </a:r>
            <a:br>
              <a:rPr lang="en-US">
                <a:latin typeface="Georgia"/>
                <a:ea typeface="Georgia"/>
                <a:cs typeface="Georgia"/>
                <a:sym typeface="Georgia"/>
              </a:rPr>
            </a:br>
            <a:r>
              <a:rPr lang="en-US">
                <a:latin typeface="Georgia"/>
                <a:ea typeface="Georgia"/>
                <a:cs typeface="Georgia"/>
                <a:sym typeface="Georgia"/>
              </a:rPr>
              <a:t>Surgery or Adoption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3" name="Google Shape;443;p33"/>
          <p:cNvSpPr txBox="1"/>
          <p:nvPr>
            <p:ph idx="1" type="body"/>
          </p:nvPr>
        </p:nvSpPr>
        <p:spPr>
          <a:xfrm>
            <a:off x="457200" y="1600200"/>
            <a:ext cx="4114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3100">
                <a:latin typeface="Arial"/>
                <a:ea typeface="Arial"/>
                <a:cs typeface="Arial"/>
                <a:sym typeface="Arial"/>
              </a:rPr>
              <a:t>Surgery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Email when kittens are 1.5 lbs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pre-adopted, let adoptive family know the surgery date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Fill out Personality Profile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Fill out Foster Return Form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Collar kittens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Hand in foster bag and all supplies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15496" t="0"/>
          <a:stretch/>
        </p:blipFill>
        <p:spPr>
          <a:xfrm>
            <a:off x="4824413" y="2005013"/>
            <a:ext cx="3862387" cy="34290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45" name="Google Shape;44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Cleaning for Your Next Group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4" name="Google Shape;454;p3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Throw away disposables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Bowls/toys – dishwasher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Bedding/toys – washer on hot cycle w/ bleach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Litterbox/floors/walls – wash with hot, soapy water, then 1:32 bleach for 10 min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Can also use Rescue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56" name="Google Shape;45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ottle of rescue cleaner" id="458" name="Google Shape;458;p34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8161" l="0" r="0" t="0"/>
          <a:stretch/>
        </p:blipFill>
        <p:spPr>
          <a:xfrm>
            <a:off x="304800" y="1583058"/>
            <a:ext cx="1714380" cy="2758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s.globalindustrial.com/images/enlarge/TBC_16.jpg" id="459" name="Google Shape;45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66019" y="1894440"/>
            <a:ext cx="2135341" cy="213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5400" y="4341164"/>
            <a:ext cx="2247738" cy="2247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FAQ’s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7" name="Google Shape;467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0525" r="9961" t="0"/>
          <a:stretch/>
        </p:blipFill>
        <p:spPr>
          <a:xfrm>
            <a:off x="2278063" y="1295400"/>
            <a:ext cx="4732337" cy="45259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468" name="Google Shape;46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Questions?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7" name="Google Shape;4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80" name="Google Shape;480;p3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528" y="1417638"/>
            <a:ext cx="6788944" cy="452596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Highs and Lows of Fostering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Clean up – possible damage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Separate foster room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Death of an animal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Say goodbye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Socialize them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Use our vets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Not your animals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Financial obligation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1" name="Google Shape;121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Monitor health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Strictly indoors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Adult supervision with children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Own animals current on vaccinations and altering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Saving lives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Making a difference in your community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Who Goes to Foster Care?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1" name="Google Shape;131;p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2988" y="1549736"/>
            <a:ext cx="2511425" cy="167513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32" name="Google Shape;132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955" y="1651730"/>
            <a:ext cx="2271840" cy="303053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4608" y="3752652"/>
            <a:ext cx="2732087" cy="181768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34" name="Google Shape;134;p5"/>
          <p:cNvSpPr txBox="1"/>
          <p:nvPr/>
        </p:nvSpPr>
        <p:spPr>
          <a:xfrm>
            <a:off x="585106" y="4779352"/>
            <a:ext cx="251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chemeClr val="dk1"/>
                </a:solidFill>
              </a:rPr>
              <a:t>Pregnant moms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Moms + young kittens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3886200" y="3234004"/>
            <a:ext cx="190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Orphaned kittens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6165848" y="5625264"/>
            <a:ext cx="26701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Adults – sick or rehab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6757606" y="3222336"/>
            <a:ext cx="152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Socialization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6">
            <a:alphaModFix/>
          </a:blip>
          <a:srcRect b="0" l="37200" r="0" t="0"/>
          <a:stretch/>
        </p:blipFill>
        <p:spPr>
          <a:xfrm>
            <a:off x="6719886" y="1510376"/>
            <a:ext cx="1562101" cy="165662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19812" y="3861059"/>
            <a:ext cx="2033016" cy="143560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40" name="Google Shape;140;p5"/>
          <p:cNvSpPr txBox="1"/>
          <p:nvPr/>
        </p:nvSpPr>
        <p:spPr>
          <a:xfrm>
            <a:off x="3643440" y="5298962"/>
            <a:ext cx="1709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Bottle babies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 Manual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0" name="Google Shape;15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81200"/>
            <a:ext cx="3622106" cy="26670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51" name="Google Shape;151;p6"/>
          <p:cNvSpPr txBox="1"/>
          <p:nvPr/>
        </p:nvSpPr>
        <p:spPr>
          <a:xfrm>
            <a:off x="4648200" y="1752600"/>
            <a:ext cx="3657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A wonderful and detailed resource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Reference it often!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Use “Find” function to search the PDF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If you can’t find an answer, ask your mentor or the foster coordinator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 Agreement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You will sign this every time you take a litter or a single kitten home with you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 is your responsibility to know what is expected of you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is a must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Key Responsibilities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Inside at all times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Carrier when leaving the house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Doors and windows closed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Cat escape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Keep them separate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Mixing with your own pets: are they tested?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2" name="Google Shape;17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may contain: cat" id="175" name="Google Shape;175;p8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2209800"/>
            <a:ext cx="3563634" cy="26727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Mentors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p9"/>
          <p:cNvSpPr txBox="1"/>
          <p:nvPr>
            <p:ph idx="1" type="body"/>
          </p:nvPr>
        </p:nvSpPr>
        <p:spPr>
          <a:xfrm>
            <a:off x="457200" y="1782764"/>
            <a:ext cx="4724400" cy="370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Experienced foster parent volunteers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Preventative care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Call with any question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kitten isn’t doing well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Support system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On-call mentors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3" name="Google Shape;183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19438"/>
          <a:stretch/>
        </p:blipFill>
        <p:spPr>
          <a:xfrm>
            <a:off x="5257800" y="1447800"/>
            <a:ext cx="3352800" cy="404177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171" y="6126163"/>
            <a:ext cx="1066800" cy="64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6218238"/>
            <a:ext cx="1143000" cy="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Fostering 4 Rock Stars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2012-05-20T00:53:54Z</dcterms:created>
  <dc:creator>Cat Adoption Team</dc:creator>
</cp:coreProperties>
</file>